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2" r:id="rId1"/>
    <p:sldMasterId id="2147484027" r:id="rId2"/>
  </p:sldMasterIdLst>
  <p:notesMasterIdLst>
    <p:notesMasterId r:id="rId7"/>
  </p:notesMasterIdLst>
  <p:handoutMasterIdLst>
    <p:handoutMasterId r:id="rId8"/>
  </p:handoutMasterIdLst>
  <p:sldIdLst>
    <p:sldId id="327" r:id="rId3"/>
    <p:sldId id="329" r:id="rId4"/>
    <p:sldId id="331" r:id="rId5"/>
    <p:sldId id="333" r:id="rId6"/>
  </p:sldIdLst>
  <p:sldSz cx="9144000" cy="6858000" type="screen4x3"/>
  <p:notesSz cx="6797675" cy="992822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8F8F8"/>
    <a:srgbClr val="6600FF"/>
    <a:srgbClr val="009999"/>
    <a:srgbClr val="FF3300"/>
    <a:srgbClr val="FF6633"/>
    <a:srgbClr val="FFFF99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3" autoAdjust="0"/>
    <p:restoredTop sz="96875" autoAdjust="0"/>
  </p:normalViewPr>
  <p:slideViewPr>
    <p:cSldViewPr>
      <p:cViewPr>
        <p:scale>
          <a:sx n="66" d="100"/>
          <a:sy n="66" d="100"/>
        </p:scale>
        <p:origin x="-2262" y="-10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994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C851E21-B3CD-4614-A81B-6249CCCEDB2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213002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665C38D-44BB-481E-B1CD-AAF0B46C96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55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Hier klicken, um Master-Textformat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xmlns="" val="3849806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B1B1-68C5-423C-81B8-212574F91C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560096936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5B13D-A517-4EA4-9948-B29B647B32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03330079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766D1-DA53-4FAD-8C99-8DBD04780FD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34708201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AA82B-7444-424F-963B-E0D47A4C0C1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50785088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5613" y="1598613"/>
            <a:ext cx="4037012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5613" y="3922713"/>
            <a:ext cx="4037012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2FDCB-E933-46C5-9B5E-2756D52CB17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394328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E9DDF-D59A-4540-A250-1647937C165E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CE7FE-E8A6-47D8-B369-A0D575B6BDA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9392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E7E38-B0E7-462A-98FB-C9C8BF85AFC8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89D82-1F78-464A-BEE3-E7BC484F3B4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4016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06F38-B092-423B-875C-791ED61F62FF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8A5B5-0318-4987-B6A5-9A18FEBFB92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502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13A46-2FD5-46DE-B294-CFEDA7E61385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4B5F3-265A-472A-AACB-00C2CF51526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4578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8D404-2977-4071-A9BA-083C7CDA5D19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9ABA2-36FB-4D57-801A-B71EDFD304E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668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5B6F7-2F42-45D6-81E3-DC395A228B45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093EB-4092-481A-B532-8033EBEE28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714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8200" y="333375"/>
            <a:ext cx="2692400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8BEB2-40B3-4055-AE24-11BD60764F6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917245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CC0A0-7ECE-471C-8E18-ADB944A1DD87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673B3-6417-4FFA-8FA8-75387D0F268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889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D98B7-9598-43E3-8DFA-D27A8A391ACE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DADEB-4DED-4C65-B99B-6D1F324B83C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2729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98B-0A6D-4A2C-A505-59C315AAF993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A2BDC-6C7D-4DF3-8FCC-C6011C667AD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3281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8526F-2544-474F-A5EE-C9B14D74545F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53439-0635-4327-A4EB-14B7F47BB5D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6594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FBF00-ABB2-4D0B-B195-B3BAA0A2C761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6D310-30AE-448F-916E-FCEC0C61EB4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84901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EFEAD-16F9-40D3-99AD-A70F3B124B4D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090BF-545B-4EA1-BA30-C126A5CDC15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64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8FA1F-D1ED-44A4-9268-E0E9F66E2E5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826885348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C7203-6AC0-46F0-9B07-FCE26FDE9F1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59879175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A3B3D-3869-4528-9C97-A5A474B9EC6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825654602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1F4D-3C3E-4335-B9A7-9EDA90A1697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42623994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2F46E-7A16-48CE-B804-6F709316DA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454948387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CBDB5-5617-47EC-9525-6C4066DCF88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15442910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83C8A-E9FA-4388-B1D1-7C2EA528655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32086805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9CFFB9-3406-4C8B-A5F5-D92BCA0BF6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94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  <p:sldLayoutId id="2147484080" r:id="rId12"/>
    <p:sldLayoutId id="214748408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9D80AD-2B0B-4576-BF8A-AFD2CDC47402}" type="datetimeFigureOut">
              <a:rPr lang="en-US"/>
              <a:pPr>
                <a:defRPr/>
              </a:pPr>
              <a:t>10/2/2014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158AD4-21B0-4FA5-A9DB-8E9D85D7E71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  <p:sldLayoutId id="214748409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213100"/>
            <a:ext cx="6400800" cy="1752600"/>
          </a:xfrm>
        </p:spPr>
        <p:txBody>
          <a:bodyPr/>
          <a:lstStyle/>
          <a:p>
            <a:pPr eaLnBrk="1" hangingPunct="1">
              <a:buFont typeface="Times New Roman" pitchFamily="18" charset="0"/>
              <a:buNone/>
            </a:pPr>
            <a:r>
              <a:rPr lang="en-US" smtClean="0">
                <a:solidFill>
                  <a:schemeClr val="tx1"/>
                </a:solidFill>
                <a:sym typeface="Times New Roman" pitchFamily="18" charset="0"/>
              </a:rPr>
              <a:t>For closing the seam of a spiral screen for wet application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E615F-0DA1-466E-826A-47EE75020390}" type="slidenum">
              <a:rPr lang="de-DE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25425"/>
            <a:ext cx="2016125" cy="682625"/>
          </a:xfrm>
          <a:prstGeom prst="rect">
            <a:avLst/>
          </a:prstGeom>
          <a:solidFill>
            <a:schemeClr val="bg1">
              <a:alpha val="8784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itel 1"/>
          <p:cNvSpPr>
            <a:spLocks noGrp="1"/>
          </p:cNvSpPr>
          <p:nvPr>
            <p:ph type="ctrTitle"/>
          </p:nvPr>
        </p:nvSpPr>
        <p:spPr>
          <a:xfrm>
            <a:off x="647700" y="1412875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sym typeface="Times New Roman" pitchFamily="18" charset="0"/>
              </a:rPr>
              <a:t>Seam closing</a:t>
            </a: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57225" y="1598613"/>
            <a:ext cx="3630613" cy="2168525"/>
          </a:xfrm>
        </p:spPr>
      </p:pic>
      <p:pic>
        <p:nvPicPr>
          <p:cNvPr id="5123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31838" y="3922713"/>
            <a:ext cx="3484562" cy="2173287"/>
          </a:xfrm>
        </p:spPr>
      </p:pic>
      <p:sp>
        <p:nvSpPr>
          <p:cNvPr id="31334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43438" y="1628775"/>
            <a:ext cx="3924300" cy="42481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65B2FF"/>
              </a:buClr>
              <a:buSzPct val="114000"/>
              <a:buFont typeface="Arial" charset="0"/>
              <a:buNone/>
            </a:pPr>
            <a:r>
              <a:rPr lang="en-US" sz="2000" smtClean="0">
                <a:solidFill>
                  <a:srgbClr val="000000"/>
                </a:solidFill>
                <a:sym typeface="Times New Roman" pitchFamily="18" charset="0"/>
              </a:rPr>
              <a:t>1. Align both screen ends exactly and overlap the red spiral around 5 mm over the opposed spiral of the other end.</a:t>
            </a:r>
          </a:p>
          <a:p>
            <a:pPr marL="0" indent="0" eaLnBrk="1" hangingPunct="1">
              <a:lnSpc>
                <a:spcPct val="90000"/>
              </a:lnSpc>
              <a:buClr>
                <a:srgbClr val="65B2FF"/>
              </a:buClr>
              <a:buSzPct val="114000"/>
              <a:buFont typeface="Arial" charset="0"/>
              <a:buNone/>
            </a:pPr>
            <a:endParaRPr lang="en-US" sz="2000" smtClean="0">
              <a:solidFill>
                <a:srgbClr val="000000"/>
              </a:solidFill>
              <a:sym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65B2FF"/>
              </a:buClr>
              <a:buSzPct val="114000"/>
              <a:buFont typeface="Arial" charset="0"/>
              <a:buNone/>
            </a:pPr>
            <a:endParaRPr lang="en-US" sz="2000" smtClean="0">
              <a:solidFill>
                <a:srgbClr val="000000"/>
              </a:solidFill>
              <a:sym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65B2FF"/>
              </a:buClr>
              <a:buSzPct val="114000"/>
              <a:buFont typeface="Arial" charset="0"/>
              <a:buNone/>
            </a:pPr>
            <a:endParaRPr lang="en-US" sz="2000" smtClean="0">
              <a:solidFill>
                <a:srgbClr val="000000"/>
              </a:solidFill>
              <a:sym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65B2FF"/>
              </a:buClr>
              <a:buSzPct val="114000"/>
              <a:buFont typeface="Arial" charset="0"/>
              <a:buNone/>
            </a:pPr>
            <a:endParaRPr lang="en-US" sz="2000" smtClean="0">
              <a:sym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65B2FF"/>
              </a:buClr>
              <a:buSzPct val="114000"/>
              <a:buFont typeface="Arial" charset="0"/>
              <a:buNone/>
            </a:pPr>
            <a:r>
              <a:rPr lang="en-US" sz="2000" smtClean="0">
                <a:sym typeface="Times New Roman" pitchFamily="18" charset="0"/>
              </a:rPr>
              <a:t>2. Assemble the spirals with round timber</a:t>
            </a:r>
          </a:p>
          <a:p>
            <a:pPr marL="0" indent="0" eaLnBrk="1" hangingPunct="1">
              <a:lnSpc>
                <a:spcPct val="90000"/>
              </a:lnSpc>
              <a:buClr>
                <a:srgbClr val="65B2FF"/>
              </a:buClr>
              <a:buSzPct val="114000"/>
              <a:buFont typeface="Arial" charset="0"/>
              <a:buNone/>
            </a:pPr>
            <a:endParaRPr lang="en-US" sz="2000" smtClean="0">
              <a:sym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Clr>
                <a:srgbClr val="65B2FF"/>
              </a:buClr>
              <a:buSzPct val="114000"/>
              <a:buFont typeface="Arial" charset="0"/>
              <a:buNone/>
            </a:pPr>
            <a:r>
              <a:rPr lang="en-US" sz="2000" b="1" i="1" u="sng" smtClean="0">
                <a:solidFill>
                  <a:srgbClr val="FF0000"/>
                </a:solidFill>
                <a:sym typeface="Times New Roman" pitchFamily="18" charset="0"/>
              </a:rPr>
              <a:t>Warning</a:t>
            </a:r>
            <a:r>
              <a:rPr lang="en-US" sz="2000" b="1" u="sng" smtClean="0">
                <a:solidFill>
                  <a:srgbClr val="FF0000"/>
                </a:solidFill>
                <a:sym typeface="Times New Roman" pitchFamily="18" charset="0"/>
              </a:rPr>
              <a:t>: Care about that there are no “double spirals”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E2731-6DB8-4622-9D7B-CA7F431DE230}" type="slidenum">
              <a:rPr lang="de-DE"/>
              <a:pPr>
                <a:defRPr/>
              </a:pPr>
              <a:t>2</a:t>
            </a:fld>
            <a:endParaRPr lang="de-DE" dirty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25425"/>
            <a:ext cx="2016125" cy="682625"/>
          </a:xfrm>
          <a:prstGeom prst="rect">
            <a:avLst/>
          </a:prstGeom>
          <a:solidFill>
            <a:schemeClr val="bg1">
              <a:alpha val="8784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sym typeface="Times New Roman" pitchFamily="18" charset="0"/>
              </a:rPr>
              <a:t>Installation requirements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11213" y="1620838"/>
            <a:ext cx="3268662" cy="2168525"/>
          </a:xfrm>
        </p:spPr>
      </p:pic>
      <p:pic>
        <p:nvPicPr>
          <p:cNvPr id="6147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81050" y="3897313"/>
            <a:ext cx="3327400" cy="2168525"/>
          </a:xfrm>
        </p:spPr>
      </p:pic>
      <p:sp>
        <p:nvSpPr>
          <p:cNvPr id="31539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46613" y="1598613"/>
            <a:ext cx="4035425" cy="44973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65B2FF"/>
              </a:buClr>
              <a:buSzPct val="114000"/>
              <a:buFont typeface="Arial" charset="0"/>
              <a:buNone/>
            </a:pPr>
            <a:r>
              <a:rPr lang="en-US" sz="2000" smtClean="0">
                <a:sym typeface="Times New Roman" pitchFamily="18" charset="0"/>
              </a:rPr>
              <a:t>3. Push the steel wire through the assembled spirals.</a:t>
            </a:r>
          </a:p>
          <a:p>
            <a:pPr marL="0" indent="0" eaLnBrk="1" hangingPunct="1">
              <a:lnSpc>
                <a:spcPct val="90000"/>
              </a:lnSpc>
              <a:buClr>
                <a:srgbClr val="65B2FF"/>
              </a:buClr>
              <a:buSzPct val="114000"/>
              <a:buFont typeface="Arial" charset="0"/>
              <a:buNone/>
            </a:pPr>
            <a:endParaRPr lang="en-US" sz="2000" smtClean="0">
              <a:sym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65B2FF"/>
              </a:buClr>
              <a:buSzPct val="114000"/>
              <a:buFont typeface="Arial" charset="0"/>
              <a:buNone/>
            </a:pPr>
            <a:endParaRPr lang="en-US" sz="2000" smtClean="0">
              <a:sym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65B2FF"/>
              </a:buClr>
              <a:buSzPct val="114000"/>
              <a:buFont typeface="Arial" charset="0"/>
              <a:buNone/>
            </a:pPr>
            <a:endParaRPr lang="en-US" sz="2000" smtClean="0">
              <a:sym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65B2FF"/>
              </a:buClr>
              <a:buSzPct val="114000"/>
              <a:buFont typeface="Arial" charset="0"/>
              <a:buNone/>
            </a:pPr>
            <a:endParaRPr lang="en-US" sz="2000" smtClean="0">
              <a:sym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65B2FF"/>
              </a:buClr>
              <a:buSzPct val="114000"/>
              <a:buFont typeface="Arial" charset="0"/>
              <a:buNone/>
            </a:pPr>
            <a:endParaRPr lang="en-US" sz="2000" smtClean="0">
              <a:sym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>
                <a:sym typeface="Times New Roman" pitchFamily="18" charset="0"/>
              </a:rPr>
              <a:t>4. After joining cut both ends of the seam pintle approx. 10 cm from the screen edge. 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E77DF-DCD6-49FD-9F8B-546FD831620D}" type="slidenum">
              <a:rPr lang="de-DE"/>
              <a:pPr>
                <a:defRPr/>
              </a:pPr>
              <a:t>3</a:t>
            </a:fld>
            <a:endParaRPr lang="de-DE" dirty="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25425"/>
            <a:ext cx="2016125" cy="682625"/>
          </a:xfrm>
          <a:prstGeom prst="rect">
            <a:avLst/>
          </a:prstGeom>
          <a:solidFill>
            <a:schemeClr val="bg1">
              <a:alpha val="8784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sym typeface="Times New Roman" pitchFamily="18" charset="0"/>
              </a:rPr>
              <a:t>Installation requirements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7088" y="1620838"/>
            <a:ext cx="3233737" cy="2168525"/>
          </a:xfrm>
        </p:spPr>
      </p:pic>
      <p:pic>
        <p:nvPicPr>
          <p:cNvPr id="7171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33438" y="3897313"/>
            <a:ext cx="3222625" cy="2168525"/>
          </a:xfrm>
        </p:spPr>
      </p:pic>
      <p:sp>
        <p:nvSpPr>
          <p:cNvPr id="31744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716463" y="1773238"/>
            <a:ext cx="3924300" cy="4267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000" smtClean="0">
                <a:sym typeface="Times New Roman" pitchFamily="18" charset="0"/>
              </a:rPr>
              <a:t>Push the pintle wire ends back in the spirals beside the seam pintle</a:t>
            </a:r>
          </a:p>
          <a:p>
            <a:pPr marL="0" indent="0" eaLnBrk="1" hangingPunct="1">
              <a:buFont typeface="Arial" charset="0"/>
              <a:buNone/>
            </a:pPr>
            <a:endParaRPr lang="en-US" sz="2000" smtClean="0">
              <a:sym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2000" smtClean="0">
              <a:sym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2000" smtClean="0">
              <a:sym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2000" smtClean="0">
              <a:sym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>
                <a:sym typeface="Times New Roman" pitchFamily="18" charset="0"/>
              </a:rPr>
              <a:t>Fill the edges of the seam area with the enclosed glue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Württembergische Spiralsiebfabrik GmbH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95B09-8DB0-4852-9E69-6B2104633CC4}" type="slidenum">
              <a:rPr lang="de-DE"/>
              <a:pPr>
                <a:defRPr/>
              </a:pPr>
              <a:t>4</a:t>
            </a:fld>
            <a:endParaRPr lang="de-DE" dirty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25425"/>
            <a:ext cx="2016125" cy="682625"/>
          </a:xfrm>
          <a:prstGeom prst="rect">
            <a:avLst/>
          </a:prstGeom>
          <a:solidFill>
            <a:schemeClr val="bg1">
              <a:alpha val="8784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000000"/>
                </a:solidFill>
                <a:sym typeface="Times New Roman" pitchFamily="18" charset="0"/>
              </a:rPr>
              <a:t>Installation requirements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</Words>
  <Application>Microsoft Office PowerPoint</Application>
  <PresentationFormat>Bildschirmpräsentation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Larissa</vt:lpstr>
      <vt:lpstr>Benutzerdefiniertes Design</vt:lpstr>
      <vt:lpstr>Seam closing</vt:lpstr>
      <vt:lpstr>Installation requirements</vt:lpstr>
      <vt:lpstr>Installation requirements</vt:lpstr>
      <vt:lpstr>Installation requirements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Oliver Maier</dc:creator>
  <cp:lastModifiedBy>Peter.Hoffmann</cp:lastModifiedBy>
  <cp:revision>119</cp:revision>
  <cp:lastPrinted>1601-01-01T00:00:00Z</cp:lastPrinted>
  <dcterms:created xsi:type="dcterms:W3CDTF">1601-01-01T00:00:00Z</dcterms:created>
  <dcterms:modified xsi:type="dcterms:W3CDTF">2014-10-02T11:12:14Z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  <property fmtid="{D5CDD505-2E9C-101B-9397-08002B2CF9AE}" pid="3" name="LCID">
    <vt:i4>1031</vt:i4>
  </property>
</Properties>
</file>