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27" r:id="rId2"/>
  </p:sldMasterIdLst>
  <p:notesMasterIdLst>
    <p:notesMasterId r:id="rId12"/>
  </p:notesMasterIdLst>
  <p:handoutMasterIdLst>
    <p:handoutMasterId r:id="rId13"/>
  </p:handoutMasterIdLst>
  <p:sldIdLst>
    <p:sldId id="285" r:id="rId3"/>
    <p:sldId id="287" r:id="rId4"/>
    <p:sldId id="289" r:id="rId5"/>
    <p:sldId id="291" r:id="rId6"/>
    <p:sldId id="293" r:id="rId7"/>
    <p:sldId id="295" r:id="rId8"/>
    <p:sldId id="297" r:id="rId9"/>
    <p:sldId id="299" r:id="rId10"/>
    <p:sldId id="301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000000"/>
    <a:srgbClr val="6600FF"/>
    <a:srgbClr val="009999"/>
    <a:srgbClr val="FF3300"/>
    <a:srgbClr val="FF6633"/>
    <a:srgbClr val="FFFF99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6875" autoAdjust="0"/>
  </p:normalViewPr>
  <p:slideViewPr>
    <p:cSldViewPr>
      <p:cViewPr>
        <p:scale>
          <a:sx n="66" d="100"/>
          <a:sy n="66" d="100"/>
        </p:scale>
        <p:origin x="-2220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9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52372F6-B7C5-472C-B6CC-317736F229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05151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35D1E7-0F81-4895-910D-0844762386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55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757278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2304-484A-4951-A088-6810AC8D7F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6631430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A926-578E-43C4-B0E2-99F034D456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0340793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D5D3-3959-4B79-B785-66668DFF82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8186144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3280-DC42-489F-95B7-839E24D808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2176362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0F4A-A367-496A-A039-DA496BA0E8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497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DA83-AFE2-4BCB-816D-974BC709AC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5131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8AB9-A8A4-4BF6-B809-F7BFA6B2582C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38D2-D225-4C98-96F2-5DE019BB60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40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58F6-B478-4323-BC12-E01442683DC4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865D-335C-471B-BDF8-89C3CEA418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1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8853-861A-43F4-AF4E-DBF40EF98694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4062-6DBF-4C1F-8583-B0BCDE0B08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13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9B5E-FEB9-4997-A491-C56D9DFFDF7A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FA1D-D18D-4508-AD68-5F7B55813B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31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0F72-59CF-49F9-AC85-49BABE80AB36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92A5-257C-472A-8EF0-74129C3982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95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33375"/>
            <a:ext cx="2692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ACA5-3B59-4CCF-908A-856772AF3D7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9637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07E4-331A-4537-9E50-C36AB2F88B02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34B9-30E6-4FBF-A14D-036814D25A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28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378A-AAD5-48B0-816E-B123247EFF93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EEAD-B521-420D-AFFC-FEE8FE61E8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95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1524-2FEE-42BC-A050-70A4BDB218B3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4531-AB37-4F96-BCF8-A14809D699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75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F01C-9154-4F2A-A929-65398F510143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3BDF-92B7-43C6-BE14-6DBFF5B966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994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356F-038B-4705-984B-B399971FC154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2EE1-9C1B-4694-9C28-66AC893A83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329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EF34-8F60-40C3-8760-8C18B76CB472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1855-1E4E-42D4-B15F-A7BEC4196D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28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D8C5-43F7-4403-8B08-4B29A5D34759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D5FF-93F2-44C9-B360-BEA89792D1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98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E537-D7DD-49A3-86B9-72DFFCCA94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319276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54E2-1B4D-4A86-AD23-77C6D7EC7F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8219862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053B-83B9-4E23-B839-12948D7716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723982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3DDF-A9EE-4F79-BD62-7E614469D4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7822800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D0FB-A3F3-46EE-AEC4-6D7E4A483E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5276250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8373-E86E-4111-ADA2-AD03B4B7D4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16083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2ABF-F039-4F31-AD6C-93283BAB21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892248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661E46-339A-471D-9C0D-6B1269208E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66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67" r:id="rId13"/>
    <p:sldLayoutId id="2147484068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64072-5086-4264-AF52-3A803B03F069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260AB-E577-4230-9339-1B4D0AEA9D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800100"/>
            <a:ext cx="8226425" cy="1736725"/>
          </a:xfrm>
        </p:spPr>
        <p:txBody>
          <a:bodyPr/>
          <a:lstStyle/>
          <a:p>
            <a:r>
              <a:rPr lang="en-US" dirty="0" smtClean="0">
                <a:sym typeface="Times New Roman" pitchFamily="18" charset="0"/>
              </a:rPr>
              <a:t>Seam closing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7526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chemeClr val="tx1"/>
                </a:solidFill>
                <a:sym typeface="Times New Roman" pitchFamily="18" charset="0"/>
              </a:rPr>
              <a:t>Guidelines for safe and quick draw-in of spiral screens with Velcro fasteners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A7037-65FB-496C-BACD-DE4632B2277E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44563"/>
            <a:ext cx="8226425" cy="1143000"/>
          </a:xfrm>
        </p:spPr>
        <p:txBody>
          <a:bodyPr/>
          <a:lstStyle/>
          <a:p>
            <a:r>
              <a:rPr lang="en-US" sz="3600" smtClean="0">
                <a:sym typeface="Times New Roman" pitchFamily="18" charset="0"/>
              </a:rPr>
              <a:t>Basic requirements for successful installation of the screen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2708275"/>
            <a:ext cx="8226425" cy="12604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CCECFF"/>
              </a:buClr>
              <a:buSzPct val="114000"/>
              <a:buFont typeface="Arial" charset="0"/>
              <a:buNone/>
            </a:pPr>
            <a:r>
              <a:rPr lang="en-US" sz="2400" smtClean="0">
                <a:sym typeface="Times New Roman" pitchFamily="18" charset="0"/>
              </a:rPr>
              <a:t>The installation will run smoothly if the seam will be closed on a clean and flat surface. It is recommend placing a piece of cardboard underneath. The seam area should be free of tension. </a:t>
            </a:r>
            <a:endParaRPr lang="en-US" sz="2400" smtClean="0">
              <a:solidFill>
                <a:srgbClr val="EAEAEA"/>
              </a:solidFill>
              <a:sym typeface="Times New Roma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" r="786"/>
          <a:stretch>
            <a:fillRect/>
          </a:stretch>
        </p:blipFill>
        <p:spPr>
          <a:xfrm>
            <a:off x="1454150" y="3860800"/>
            <a:ext cx="6321425" cy="216852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CB77E-6AA2-45B5-9EBC-3959DC069E2C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60350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90625" y="1520825"/>
            <a:ext cx="2986088" cy="2168525"/>
          </a:xfrm>
        </p:spPr>
      </p:pic>
      <p:pic>
        <p:nvPicPr>
          <p:cNvPr id="819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3860800"/>
            <a:ext cx="2989262" cy="2168525"/>
          </a:xfrm>
        </p:spPr>
      </p:pic>
      <p:sp>
        <p:nvSpPr>
          <p:cNvPr id="2580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6613" y="1598613"/>
            <a:ext cx="4035425" cy="449738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r>
              <a:rPr lang="en-US" sz="2200" dirty="0" smtClean="0">
                <a:sym typeface="Times New Roman" pitchFamily="18" charset="0"/>
              </a:rPr>
              <a:t>1. Connect the forerunner to the old screen and pull the new screen into the machine </a:t>
            </a:r>
          </a:p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endParaRPr lang="en-US" sz="2200" dirty="0" smtClean="0">
              <a:sym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endParaRPr lang="en-US" sz="2200" dirty="0" smtClean="0">
              <a:sym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endParaRPr lang="en-US" sz="2200" dirty="0" smtClean="0">
              <a:sym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endParaRPr lang="en-US" sz="2200" dirty="0" smtClean="0">
              <a:sym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CECFF"/>
              </a:buClr>
              <a:buSzPct val="114000"/>
            </a:pPr>
            <a:r>
              <a:rPr lang="en-US" sz="2200" dirty="0" smtClean="0">
                <a:sym typeface="Times New Roman" pitchFamily="18" charset="0"/>
              </a:rPr>
              <a:t>2. Fix the screen with clamps on both sides to avoid falling down. The clamps should be attached inside the screen as much as possible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6A5F7-607A-49A0-B73A-D46BC7C7DDA0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ym typeface="Times New Roman" pitchFamily="18" charset="0"/>
              </a:rPr>
              <a:t>Installation requirements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1628775"/>
            <a:ext cx="3187700" cy="2168525"/>
          </a:xfrm>
        </p:spPr>
      </p:pic>
      <p:pic>
        <p:nvPicPr>
          <p:cNvPr id="921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23963" y="3933825"/>
            <a:ext cx="3054350" cy="2168525"/>
          </a:xfrm>
        </p:spPr>
      </p:pic>
      <p:sp>
        <p:nvSpPr>
          <p:cNvPr id="2600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1598613"/>
            <a:ext cx="3822700" cy="44973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3. When aligning the screen make sure that the ends are parallel and on the same level</a:t>
            </a:r>
          </a:p>
          <a:p>
            <a:pPr fontAlgn="auto"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4. When closing the </a:t>
            </a:r>
            <a:r>
              <a:rPr lang="en-US" sz="2200" dirty="0" err="1" smtClean="0">
                <a:sym typeface="Times New Roman" pitchFamily="18" charset="0"/>
              </a:rPr>
              <a:t>velcro</a:t>
            </a:r>
            <a:r>
              <a:rPr lang="en-US" sz="2200" dirty="0" smtClean="0">
                <a:sym typeface="Times New Roman" pitchFamily="18" charset="0"/>
              </a:rPr>
              <a:t> fastener please make sure that the seam area has no tension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D767B-4120-4B2B-B9F8-2DC78A63C5EF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000000"/>
                </a:solidFill>
                <a:sym typeface="Times New Roman" pitchFamily="18" charset="0"/>
              </a:rPr>
              <a:t>Installation requirements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5038" y="1844675"/>
            <a:ext cx="3073400" cy="2168525"/>
          </a:xfrm>
        </p:spPr>
      </p:pic>
      <p:sp>
        <p:nvSpPr>
          <p:cNvPr id="2621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94188" y="1916113"/>
            <a:ext cx="4608512" cy="2989262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CCECFF"/>
              </a:buClr>
              <a:buSzPct val="114000"/>
              <a:buNone/>
            </a:pPr>
            <a:r>
              <a:rPr lang="en-US" sz="2200" dirty="0" smtClean="0">
                <a:sym typeface="Times New Roman" pitchFamily="18" charset="0"/>
              </a:rPr>
              <a:t>5. Use the round timber of the supplied seam closing kit to close the seam. Care about to avoid “double spirals”.  The seam should look just like the entire screen</a:t>
            </a:r>
            <a:endParaRPr lang="en-US" sz="2200" b="1" dirty="0" smtClean="0">
              <a:sym typeface="Times New Roman" pitchFamily="18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1EEE4-3B69-404F-8A5B-645AE0E0D659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000000"/>
                </a:solidFill>
                <a:sym typeface="Times New Roman" pitchFamily="18" charset="0"/>
              </a:rPr>
              <a:t>Installation requirements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63613" y="1598613"/>
            <a:ext cx="3017837" cy="2168525"/>
          </a:xfrm>
        </p:spPr>
      </p:pic>
      <p:pic>
        <p:nvPicPr>
          <p:cNvPr id="1126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5825" y="3897313"/>
            <a:ext cx="3117850" cy="2168525"/>
          </a:xfrm>
        </p:spPr>
      </p:pic>
      <p:sp>
        <p:nvSpPr>
          <p:cNvPr id="264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1484313"/>
            <a:ext cx="4608512" cy="453548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b="1" dirty="0" smtClean="0">
                <a:sym typeface="Times New Roman" pitchFamily="18" charset="0"/>
              </a:rPr>
              <a:t>Correct interlocking of the WSF spiral seam: </a:t>
            </a:r>
            <a:endParaRPr lang="en-US" sz="2200" b="1" dirty="0">
              <a:sym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r>
              <a:rPr lang="en-US" sz="2200" dirty="0" smtClean="0">
                <a:sym typeface="Times New Roman" pitchFamily="18" charset="0"/>
              </a:rPr>
              <a:t>Please make sure that the interlocked seam spirals look just like all the other spirals in the remaining area of the screen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b="1" dirty="0" smtClean="0">
                <a:sym typeface="Times New Roman" pitchFamily="18" charset="0"/>
              </a:rPr>
              <a:t>False interlocking of the seam: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r>
              <a:rPr lang="en-US" sz="2200" dirty="0" smtClean="0">
                <a:sym typeface="Times New Roman" pitchFamily="18" charset="0"/>
              </a:rPr>
              <a:t>Too much overlapping with twisted and wrong aligned spirals. The seam does not look like the rest of the screen</a:t>
            </a:r>
            <a:r>
              <a:rPr lang="en-US" sz="2200" b="1" dirty="0" smtClean="0">
                <a:solidFill>
                  <a:srgbClr val="F8F8F8"/>
                </a:solidFill>
                <a:sym typeface="Times New Roman" pitchFamily="18" charset="0"/>
              </a:rPr>
              <a:t>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C1C6B-082A-4E82-96C1-005E88E27951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000000"/>
                </a:solidFill>
                <a:sym typeface="Times New Roman" pitchFamily="18" charset="0"/>
              </a:rPr>
              <a:t>Installation requirements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4875" y="1598613"/>
            <a:ext cx="3135313" cy="2168525"/>
          </a:xfrm>
        </p:spPr>
      </p:pic>
      <p:pic>
        <p:nvPicPr>
          <p:cNvPr id="1229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1213" y="3932238"/>
            <a:ext cx="3268662" cy="2097087"/>
          </a:xfrm>
        </p:spPr>
      </p:pic>
      <p:sp>
        <p:nvSpPr>
          <p:cNvPr id="2662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752600"/>
            <a:ext cx="4321175" cy="42672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6. Push the steel pintle wire completely through the joined spirals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7. Pull the connected plastic pintle wire </a:t>
            </a:r>
            <a:r>
              <a:rPr lang="en-US" sz="2200" b="1" u="sng" dirty="0" smtClean="0">
                <a:sym typeface="Times New Roman" pitchFamily="18" charset="0"/>
              </a:rPr>
              <a:t>slowly</a:t>
            </a:r>
            <a:r>
              <a:rPr lang="en-US" sz="2200" dirty="0" smtClean="0">
                <a:sym typeface="Times New Roman" pitchFamily="18" charset="0"/>
              </a:rPr>
              <a:t> through the seam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8BE07-9584-4FF9-B6E5-EEB6F6E5C896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ym typeface="Times New Roman" pitchFamily="18" charset="0"/>
              </a:rPr>
              <a:t>Installation requirements</a:t>
            </a:r>
            <a:endParaRPr lang="en-US" sz="3400" smtClean="0">
              <a:solidFill>
                <a:srgbClr val="CCECFF"/>
              </a:solidFill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19175" y="1557338"/>
            <a:ext cx="2908300" cy="2168525"/>
          </a:xfrm>
        </p:spPr>
      </p:pic>
      <p:pic>
        <p:nvPicPr>
          <p:cNvPr id="1331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20763" y="3860800"/>
            <a:ext cx="3038475" cy="2019300"/>
          </a:xfrm>
        </p:spPr>
      </p:pic>
      <p:sp>
        <p:nvSpPr>
          <p:cNvPr id="2682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592263"/>
            <a:ext cx="4176712" cy="42672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8. In case it is a filled spiral fabric fill the spirals beside the seam with the supplied fillers to avoid an open area. Cut salient fillers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9. After joining cut also both ends of the seam </a:t>
            </a:r>
            <a:r>
              <a:rPr lang="en-US" sz="2200" dirty="0" err="1" smtClean="0">
                <a:sym typeface="Times New Roman" pitchFamily="18" charset="0"/>
              </a:rPr>
              <a:t>pintle</a:t>
            </a:r>
            <a:r>
              <a:rPr lang="en-US" sz="2200" dirty="0" smtClean="0">
                <a:sym typeface="Times New Roman" pitchFamily="18" charset="0"/>
              </a:rPr>
              <a:t> approx. 10 cm from the screen edge. Insert the ends back into the spirals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C5C6D-9BD7-42B2-92BA-F607712682CF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ym typeface="Times New Roman" pitchFamily="18" charset="0"/>
              </a:rPr>
              <a:t>Installation requirements</a:t>
            </a:r>
            <a:endParaRPr lang="en-US" sz="3400" smtClean="0">
              <a:solidFill>
                <a:srgbClr val="CCECFF"/>
              </a:solidFill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8000" y="1655763"/>
          <a:ext cx="3932238" cy="2057400"/>
        </p:xfrm>
        <a:graphic>
          <a:graphicData uri="http://schemas.openxmlformats.org/presentationml/2006/ole">
            <p:oleObj spid="_x0000_s14346" name="Diagramm" r:id="rId3" imgW="3933847" imgH="2057284" progId="MSGraph.Chart.8">
              <p:embed followColorScheme="full"/>
            </p:oleObj>
          </a:graphicData>
        </a:graphic>
      </p:graphicFrame>
      <p:pic>
        <p:nvPicPr>
          <p:cNvPr id="1433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3752850"/>
            <a:ext cx="3125787" cy="2020888"/>
          </a:xfrm>
        </p:spPr>
      </p:pic>
      <p:sp>
        <p:nvSpPr>
          <p:cNvPr id="27034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341438"/>
            <a:ext cx="4035425" cy="449738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10. Remove tools and assistant utilities from the screen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Char char="•"/>
              <a:defRPr/>
            </a:pPr>
            <a:endParaRPr lang="en-US" sz="2200" dirty="0" smtClean="0">
              <a:sym typeface="Times New Roman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CCECFF"/>
              </a:buClr>
              <a:buSzPct val="114000"/>
              <a:buFont typeface="Arial" pitchFamily="34" charset="0"/>
              <a:buNone/>
              <a:defRPr/>
            </a:pPr>
            <a:r>
              <a:rPr lang="en-US" sz="2200" dirty="0" smtClean="0">
                <a:sym typeface="Times New Roman" pitchFamily="18" charset="0"/>
              </a:rPr>
              <a:t>11. Use the enclosed adhesive to strengthen the edges and to fix the fillers. Now remove the clamps and check if all other additional parts are removed before tensioning the screen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Württembergische Spiralsiebfabrik GmbH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0E056-C0C5-441E-910C-E2E549C37616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4"/>
          <a:stretch/>
        </p:blipFill>
        <p:spPr bwMode="auto">
          <a:xfrm>
            <a:off x="910487" y="1412776"/>
            <a:ext cx="3110651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425"/>
            <a:ext cx="2016125" cy="682625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000000"/>
                </a:solidFill>
                <a:sym typeface="Times New Roman" pitchFamily="18" charset="0"/>
              </a:rPr>
              <a:t>Installation requirements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0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0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Bildschirmpräsentation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Larissa</vt:lpstr>
      <vt:lpstr>Benutzerdefiniertes Design</vt:lpstr>
      <vt:lpstr>Diagramm</vt:lpstr>
      <vt:lpstr>Seam closing</vt:lpstr>
      <vt:lpstr>Basic requirements for successful installation of the screen</vt:lpstr>
      <vt:lpstr>Installation requirements</vt:lpstr>
      <vt:lpstr>Installation requirements</vt:lpstr>
      <vt:lpstr>Installation requirements</vt:lpstr>
      <vt:lpstr>Installation requirements</vt:lpstr>
      <vt:lpstr>Installation requirements</vt:lpstr>
      <vt:lpstr>Installation requirements</vt:lpstr>
      <vt:lpstr>Installation requirements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Maier</dc:creator>
  <cp:lastModifiedBy>Peter.Hoffmann</cp:lastModifiedBy>
  <cp:revision>120</cp:revision>
  <cp:lastPrinted>1601-01-01T00:00:00Z</cp:lastPrinted>
  <dcterms:created xsi:type="dcterms:W3CDTF">1601-01-01T00:00:00Z</dcterms:created>
  <dcterms:modified xsi:type="dcterms:W3CDTF">2014-10-02T11:11:55Z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</Properties>
</file>